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256" r:id="rId3"/>
    <p:sldId id="259" r:id="rId5"/>
    <p:sldId id="281" r:id="rId6"/>
    <p:sldId id="280" r:id="rId7"/>
  </p:sldIdLst>
  <p:sldSz cx="12192000" cy="6858000"/>
  <p:notesSz cx="6858000" cy="9144000"/>
  <p:embeddedFontLst>
    <p:embeddedFont>
      <p:font typeface="汉仪雅酷黑简" panose="00020600040101010101" charset="-122"/>
      <p:regular r:id="rId11"/>
    </p:embeddedFont>
    <p:embeddedFont>
      <p:font typeface="等线 Light" panose="02010600030101010101" charset="-122"/>
      <p:regular r:id="rId12"/>
    </p:embeddedFont>
    <p:embeddedFont>
      <p:font typeface="等线" panose="02010600030101010101" charset="-122"/>
      <p:regular r:id="rId13"/>
    </p:embeddedFont>
    <p:embeddedFont>
      <p:font typeface="Calibri" panose="020F0502020204030204" charset="0"/>
      <p:regular r:id="rId14"/>
      <p:bold r:id="rId15"/>
      <p:italic r:id="rId16"/>
      <p:boldItalic r:id="rId17"/>
    </p:embeddedFont>
  </p:embeddedFontLst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38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59" d="100"/>
          <a:sy n="59" d="100"/>
        </p:scale>
        <p:origin x="888" y="547"/>
      </p:cViewPr>
      <p:guideLst>
        <p:guide orient="horz" pos="2148"/>
        <p:guide pos="38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3.xml"/><Relationship Id="rId17" Type="http://schemas.openxmlformats.org/officeDocument/2006/relationships/font" Target="fonts/font7.fntdata"/><Relationship Id="rId16" Type="http://schemas.openxmlformats.org/officeDocument/2006/relationships/font" Target="fonts/font6.fntdata"/><Relationship Id="rId15" Type="http://schemas.openxmlformats.org/officeDocument/2006/relationships/font" Target="fonts/font5.fntdata"/><Relationship Id="rId14" Type="http://schemas.openxmlformats.org/officeDocument/2006/relationships/font" Target="fonts/font4.fntdata"/><Relationship Id="rId13" Type="http://schemas.openxmlformats.org/officeDocument/2006/relationships/font" Target="fonts/font3.fntdata"/><Relationship Id="rId12" Type="http://schemas.openxmlformats.org/officeDocument/2006/relationships/font" Target="fonts/font2.fntdata"/><Relationship Id="rId11" Type="http://schemas.openxmlformats.org/officeDocument/2006/relationships/font" Target="fonts/font1.fntdata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FB18-93F3-4A47-95ED-0700BFF052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BD659-E55C-476E-BC8A-B4FACBC1EC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FB18-93F3-4A47-95ED-0700BFF052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BD659-E55C-476E-BC8A-B4FACBC1EC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FB18-93F3-4A47-95ED-0700BFF052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BD659-E55C-476E-BC8A-B4FACBC1EC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FB18-93F3-4A47-95ED-0700BFF052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BD659-E55C-476E-BC8A-B4FACBC1EC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FB18-93F3-4A47-95ED-0700BFF052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BD659-E55C-476E-BC8A-B4FACBC1EC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FB18-93F3-4A47-95ED-0700BFF052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BD659-E55C-476E-BC8A-B4FACBC1EC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FB18-93F3-4A47-95ED-0700BFF052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BD659-E55C-476E-BC8A-B4FACBC1EC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FB18-93F3-4A47-95ED-0700BFF052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BD659-E55C-476E-BC8A-B4FACBC1EC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FB18-93F3-4A47-95ED-0700BFF052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BD659-E55C-476E-BC8A-B4FACBC1EC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FB18-93F3-4A47-95ED-0700BFF052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BD659-E55C-476E-BC8A-B4FACBC1EC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FB18-93F3-4A47-95ED-0700BFF052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BD659-E55C-476E-BC8A-B4FACBC1EC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1FB18-93F3-4A47-95ED-0700BFF052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BD659-E55C-476E-BC8A-B4FACBC1EC6A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 cstate="email"/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email"/>
          <a:stretch>
            <a:fillRect/>
          </a:stretch>
        </p:blipFill>
        <p:spPr>
          <a:xfrm>
            <a:off x="-143510" y="322"/>
            <a:ext cx="12192000" cy="685735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592672" y="3602672"/>
            <a:ext cx="79048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zh-CN" altLang="en-US" sz="4400" spc="6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胡晓波男神体" panose="02010600030101010101" pitchFamily="2" charset="-122"/>
                <a:ea typeface="胡晓波男神体" panose="02010600030101010101" pitchFamily="2" charset="-122"/>
                <a:sym typeface="+mn-ea"/>
              </a:rPr>
              <a:t>副标题</a:t>
            </a:r>
            <a:endParaRPr lang="zh-CN" altLang="en-US" sz="4400" spc="6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胡晓波男神体" panose="02010600030101010101" pitchFamily="2" charset="-122"/>
              <a:ea typeface="胡晓波男神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675370" y="4922520"/>
            <a:ext cx="1435100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胡晓波男神体" panose="02010600030101010101" pitchFamily="2" charset="-122"/>
                <a:ea typeface="胡晓波男神体" panose="02010600030101010101" pitchFamily="2" charset="-122"/>
                <a:sym typeface="Arial" panose="020B0604020202020204" pitchFamily="34" charset="0"/>
              </a:rPr>
              <a:t>赛道：</a:t>
            </a:r>
            <a:endParaRPr lang="zh-CN" altLang="en-US" sz="1400" dirty="0">
              <a:solidFill>
                <a:schemeClr val="bg1"/>
              </a:solidFill>
              <a:latin typeface="胡晓波男神体" panose="02010600030101010101" pitchFamily="2" charset="-122"/>
              <a:ea typeface="胡晓波男神体" panose="02010600030101010101" pitchFamily="2" charset="-122"/>
              <a:sym typeface="Arial" panose="020B0604020202020204" pitchFamily="34" charset="0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胡晓波男神体" panose="02010600030101010101" pitchFamily="2" charset="-122"/>
                <a:ea typeface="胡晓波男神体" panose="02010600030101010101" pitchFamily="2" charset="-122"/>
                <a:sym typeface="Arial" panose="020B0604020202020204" pitchFamily="34" charset="0"/>
              </a:rPr>
              <a:t>负责人：</a:t>
            </a:r>
            <a:endParaRPr lang="zh-CN" altLang="en-US" sz="1400" dirty="0">
              <a:solidFill>
                <a:schemeClr val="bg1"/>
              </a:solidFill>
              <a:latin typeface="胡晓波男神体" panose="02010600030101010101" pitchFamily="2" charset="-122"/>
              <a:ea typeface="胡晓波男神体" panose="02010600030101010101" pitchFamily="2" charset="-122"/>
              <a:sym typeface="Arial" panose="020B0604020202020204" pitchFamily="34" charset="0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胡晓波男神体" panose="02010600030101010101" pitchFamily="2" charset="-122"/>
                <a:ea typeface="胡晓波男神体" panose="02010600030101010101" pitchFamily="2" charset="-122"/>
                <a:sym typeface="Arial" panose="020B0604020202020204" pitchFamily="34" charset="0"/>
              </a:rPr>
              <a:t>联系方式：</a:t>
            </a:r>
            <a:endParaRPr lang="zh-CN" altLang="en-US" sz="1400" dirty="0">
              <a:solidFill>
                <a:schemeClr val="bg1"/>
              </a:solidFill>
              <a:latin typeface="胡晓波男神体" panose="02010600030101010101" pitchFamily="2" charset="-122"/>
              <a:ea typeface="胡晓波男神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80360" y="1553210"/>
            <a:ext cx="525970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zh-CN" altLang="en-US" sz="11500" spc="6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字魂71号-御守锦书" panose="00000500000000000000" pitchFamily="2" charset="-122"/>
                <a:ea typeface="字魂71号-御守锦书" panose="00000500000000000000" pitchFamily="2" charset="-122"/>
                <a:sym typeface="+mn-ea"/>
              </a:rPr>
              <a:t>主标题</a:t>
            </a:r>
            <a:endParaRPr lang="zh-CN" altLang="en-US" sz="11500" spc="6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字魂71号-御守锦书" panose="00000500000000000000" pitchFamily="2" charset="-122"/>
              <a:ea typeface="字魂71号-御守锦书" panose="00000500000000000000" pitchFamily="2" charset="-122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8779213" y="6098857"/>
            <a:ext cx="122691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0496" y="2535318"/>
            <a:ext cx="4191000" cy="590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63525" y="275590"/>
            <a:ext cx="11664950" cy="6306820"/>
          </a:xfrm>
          <a:prstGeom prst="rect">
            <a:avLst/>
          </a:prstGeom>
          <a:solidFill>
            <a:srgbClr val="0070C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TextBox 21"/>
          <p:cNvSpPr txBox="1"/>
          <p:nvPr/>
        </p:nvSpPr>
        <p:spPr>
          <a:xfrm>
            <a:off x="1974850" y="516255"/>
            <a:ext cx="43402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 b="1" spc="300" dirty="0">
                <a:solidFill>
                  <a:schemeClr val="bg1"/>
                </a:solidFill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核心团队基本</a:t>
            </a:r>
            <a:r>
              <a:rPr lang="zh-CN" altLang="en-US" sz="3200" b="1" spc="300" dirty="0">
                <a:solidFill>
                  <a:schemeClr val="bg1"/>
                </a:solidFill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情况</a:t>
            </a:r>
            <a:endParaRPr lang="zh-CN" altLang="en-US" sz="3200" b="1" spc="300" dirty="0">
              <a:solidFill>
                <a:schemeClr val="bg1"/>
              </a:solidFill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977265" y="592455"/>
            <a:ext cx="316230" cy="431165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燕尾形 5"/>
          <p:cNvSpPr/>
          <p:nvPr/>
        </p:nvSpPr>
        <p:spPr>
          <a:xfrm>
            <a:off x="1219200" y="592455"/>
            <a:ext cx="316230" cy="431165"/>
          </a:xfrm>
          <a:prstGeom prst="chevron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燕尾形 6"/>
          <p:cNvSpPr/>
          <p:nvPr/>
        </p:nvSpPr>
        <p:spPr>
          <a:xfrm>
            <a:off x="1461135" y="592455"/>
            <a:ext cx="316230" cy="431165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63525" y="275590"/>
            <a:ext cx="11664950" cy="6306820"/>
          </a:xfrm>
          <a:prstGeom prst="rect">
            <a:avLst/>
          </a:prstGeom>
          <a:solidFill>
            <a:srgbClr val="0070C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TextBox 21"/>
          <p:cNvSpPr txBox="1"/>
          <p:nvPr/>
        </p:nvSpPr>
        <p:spPr>
          <a:xfrm>
            <a:off x="1974850" y="516255"/>
            <a:ext cx="43402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 b="1" spc="300" dirty="0">
                <a:solidFill>
                  <a:schemeClr val="bg1"/>
                </a:solidFill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核心团队基本</a:t>
            </a:r>
            <a:r>
              <a:rPr lang="zh-CN" altLang="en-US" sz="3200" b="1" spc="300" dirty="0">
                <a:solidFill>
                  <a:schemeClr val="bg1"/>
                </a:solidFill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情况</a:t>
            </a:r>
            <a:endParaRPr lang="zh-CN" altLang="en-US" sz="3200" b="1" spc="300" dirty="0">
              <a:solidFill>
                <a:schemeClr val="bg1"/>
              </a:solidFill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977265" y="592455"/>
            <a:ext cx="316230" cy="431165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燕尾形 5"/>
          <p:cNvSpPr/>
          <p:nvPr/>
        </p:nvSpPr>
        <p:spPr>
          <a:xfrm>
            <a:off x="1219200" y="592455"/>
            <a:ext cx="316230" cy="431165"/>
          </a:xfrm>
          <a:prstGeom prst="chevron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燕尾形 6"/>
          <p:cNvSpPr/>
          <p:nvPr/>
        </p:nvSpPr>
        <p:spPr>
          <a:xfrm>
            <a:off x="1461135" y="592455"/>
            <a:ext cx="316230" cy="431165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71935" y="2699702"/>
            <a:ext cx="7658801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zh-CN" altLang="en-US" sz="7200" spc="6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胡晓波男神体" panose="02010600030101010101" pitchFamily="2" charset="-122"/>
                <a:ea typeface="胡晓波男神体" panose="02010600030101010101" pitchFamily="2" charset="-122"/>
                <a:sym typeface="+mn-ea"/>
              </a:rPr>
              <a:t>结束语：口号</a:t>
            </a:r>
            <a:endParaRPr lang="zh-CN" altLang="en-US" sz="7200" spc="6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胡晓波男神体" panose="02010600030101010101" pitchFamily="2" charset="-122"/>
              <a:ea typeface="胡晓波男神体" panose="02010600030101010101" pitchFamily="2" charset="-122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854778" y="6329362"/>
            <a:ext cx="122691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1836" y="-458120"/>
            <a:ext cx="4086225" cy="3276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0496" y="2535318"/>
            <a:ext cx="4191000" cy="5905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770620" y="5257800"/>
            <a:ext cx="1435100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胡晓波男神体" panose="02010600030101010101" pitchFamily="2" charset="-122"/>
                <a:ea typeface="胡晓波男神体" panose="02010600030101010101" pitchFamily="2" charset="-122"/>
                <a:sym typeface="Arial" panose="020B0604020202020204" pitchFamily="34" charset="0"/>
              </a:rPr>
              <a:t>负责人：</a:t>
            </a:r>
            <a:endParaRPr lang="zh-CN" altLang="en-US" sz="1400" dirty="0">
              <a:solidFill>
                <a:schemeClr val="bg1"/>
              </a:solidFill>
              <a:latin typeface="胡晓波男神体" panose="02010600030101010101" pitchFamily="2" charset="-122"/>
              <a:ea typeface="胡晓波男神体" panose="02010600030101010101" pitchFamily="2" charset="-122"/>
              <a:sym typeface="Arial" panose="020B0604020202020204" pitchFamily="34" charset="0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胡晓波男神体" panose="02010600030101010101" pitchFamily="2" charset="-122"/>
                <a:ea typeface="胡晓波男神体" panose="02010600030101010101" pitchFamily="2" charset="-122"/>
                <a:sym typeface="Arial" panose="020B0604020202020204" pitchFamily="34" charset="0"/>
              </a:rPr>
              <a:t>联系方式：</a:t>
            </a:r>
            <a:endParaRPr lang="zh-CN" altLang="en-US" sz="1400" dirty="0">
              <a:solidFill>
                <a:schemeClr val="bg1"/>
              </a:solidFill>
              <a:latin typeface="胡晓波男神体" panose="02010600030101010101" pitchFamily="2" charset="-122"/>
              <a:ea typeface="胡晓波男神体" panose="02010600030101010101" pitchFamily="2" charset="-122"/>
              <a:sym typeface="Arial" panose="020B0604020202020204" pitchFamily="34" charset="0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胡晓波男神体" panose="02010600030101010101" pitchFamily="2" charset="-122"/>
                <a:ea typeface="胡晓波男神体" panose="02010600030101010101" pitchFamily="2" charset="-122"/>
                <a:sym typeface="Arial" panose="020B0604020202020204" pitchFamily="34" charset="0"/>
              </a:rPr>
              <a:t>邮箱：</a:t>
            </a:r>
            <a:endParaRPr lang="zh-CN" altLang="en-US" sz="1400" dirty="0">
              <a:solidFill>
                <a:schemeClr val="bg1"/>
              </a:solidFill>
              <a:latin typeface="胡晓波男神体" panose="02010600030101010101" pitchFamily="2" charset="-122"/>
              <a:ea typeface="胡晓波男神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798.984251968504,&quot;width&quot;:19200}"/>
</p:tagLst>
</file>

<file path=ppt/tags/tag2.xml><?xml version="1.0" encoding="utf-8"?>
<p:tagLst xmlns:p="http://schemas.openxmlformats.org/presentationml/2006/main">
  <p:tag name="KSO_WM_UNIT_PLACING_PICTURE_USER_VIEWPORT" val="{&quot;height&quot;:71.99842519685039,&quot;width&quot;:1932.1511811023622}"/>
</p:tagLst>
</file>

<file path=ppt/tags/tag3.xml><?xml version="1.0" encoding="utf-8"?>
<p:tagLst xmlns:p="http://schemas.openxmlformats.org/presentationml/2006/main">
  <p:tag name="COMMONDATA" val="eyJjb3VudCI6MTAsImhkaWQiOiJlMjI0ZjQxODY5ZjE2Y2U0ZjVkYjFhZTFkYzY3NmYzZCIsInVzZXJDb3VudCI6Mn0="/>
  <p:tag name="KSO_WPP_MARK_KEY" val="8fdc7243-52d7-472c-9d78-ef6b0551274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WPS 演示</Application>
  <PresentationFormat>宽屏</PresentationFormat>
  <Paragraphs>18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6" baseType="lpstr">
      <vt:lpstr>Arial</vt:lpstr>
      <vt:lpstr>宋体</vt:lpstr>
      <vt:lpstr>Wingdings</vt:lpstr>
      <vt:lpstr>胡晓波男神体</vt:lpstr>
      <vt:lpstr>字魂71号-御守锦书</vt:lpstr>
      <vt:lpstr>汉仪雅酷黑简</vt:lpstr>
      <vt:lpstr>等线 Light</vt:lpstr>
      <vt:lpstr>等线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宁</dc:creator>
  <cp:lastModifiedBy>如沐春风</cp:lastModifiedBy>
  <cp:revision>20</cp:revision>
  <dcterms:created xsi:type="dcterms:W3CDTF">2020-01-06T02:07:00Z</dcterms:created>
  <dcterms:modified xsi:type="dcterms:W3CDTF">2023-05-08T08:20:39Z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KSOTemplateUUID">
    <vt:lpwstr>v1.0_mb_j2jMifyapvigw96D7qayPA==</vt:lpwstr>
  </property>
  <property fmtid="{D5CDD505-2E9C-101B-9397-08002B2CF9AE}" pid="4" name="ICV">
    <vt:lpwstr>25DBB68B545944F4A39A4C744D14034D_12</vt:lpwstr>
  </property>
</Properties>
</file>