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9" r:id="rId3"/>
    <p:sldId id="262" r:id="rId4"/>
    <p:sldId id="294" r:id="rId5"/>
    <p:sldId id="314" r:id="rId6"/>
    <p:sldId id="315" r:id="rId7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9C1"/>
    <a:srgbClr val="031234"/>
    <a:srgbClr val="2790F1"/>
    <a:srgbClr val="278FF1"/>
    <a:srgbClr val="0B336D"/>
    <a:srgbClr val="36C8FE"/>
    <a:srgbClr val="2485E2"/>
    <a:srgbClr val="3287D8"/>
    <a:srgbClr val="1F77CD"/>
    <a:srgbClr val="155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4"/>
        <p:guide pos="386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70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5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210" y="0"/>
            <a:ext cx="12200890" cy="6870700"/>
          </a:xfrm>
          <a:prstGeom prst="rect">
            <a:avLst/>
          </a:prstGeom>
          <a:solidFill>
            <a:srgbClr val="002060">
              <a:alpha val="7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164080" y="1567815"/>
            <a:ext cx="72224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0" b="1" spc="300" dirty="0">
                <a:solidFill>
                  <a:schemeClr val="bg1"/>
                </a:solidFill>
                <a:latin typeface="思源黑体 ExtraLight" panose="020B0200000000000000" pitchFamily="34" charset="-122"/>
                <a:ea typeface="思源黑体 ExtraLight" panose="020B0200000000000000" pitchFamily="34" charset="-122"/>
                <a:cs typeface="方正兰亭细黑_GBK_M" panose="02010600010101010101" pitchFamily="2" charset="2"/>
                <a:sym typeface="思源黑体 ExtraLight" panose="020B0200000000000000" pitchFamily="34" charset="-122"/>
              </a:rPr>
              <a:t>主标题</a:t>
            </a:r>
            <a:endParaRPr lang="zh-CN" altLang="en-US" sz="8000" b="1" spc="300" dirty="0">
              <a:solidFill>
                <a:schemeClr val="bg1"/>
              </a:solidFill>
              <a:latin typeface="思源黑体 ExtraLight" panose="020B0200000000000000" pitchFamily="34" charset="-122"/>
              <a:ea typeface="思源黑体 ExtraLight" panose="020B0200000000000000" pitchFamily="34" charset="-122"/>
              <a:cs typeface="方正兰亭细黑_GBK_M" panose="02010600010101010101" pitchFamily="2" charset="2"/>
              <a:sym typeface="思源黑体 ExtraLight" panose="020B0200000000000000" pitchFamily="34" charset="-122"/>
            </a:endParaRPr>
          </a:p>
        </p:txBody>
      </p:sp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4380230" y="3137535"/>
            <a:ext cx="650049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chemeClr val="bg1"/>
                </a:solidFill>
                <a:latin typeface="思源黑体 ExtraLight" panose="020B0200000000000000" pitchFamily="34" charset="-122"/>
                <a:ea typeface="思源黑体 ExtraLight" panose="020B0200000000000000" pitchFamily="34" charset="-122"/>
                <a:sym typeface="思源黑体 ExtraLight" panose="020B0200000000000000" pitchFamily="34" charset="-122"/>
              </a:rPr>
              <a:t>--</a:t>
            </a:r>
            <a:r>
              <a:rPr lang="zh-CN" altLang="en-US" sz="3200" dirty="0">
                <a:solidFill>
                  <a:schemeClr val="bg1"/>
                </a:solidFill>
                <a:latin typeface="思源黑体 ExtraLight" panose="020B0200000000000000" pitchFamily="34" charset="-122"/>
                <a:ea typeface="思源黑体 ExtraLight" panose="020B0200000000000000" pitchFamily="34" charset="-122"/>
                <a:sym typeface="思源黑体 ExtraLight" panose="020B0200000000000000" pitchFamily="34" charset="-122"/>
              </a:rPr>
              <a:t>副标题</a:t>
            </a:r>
            <a:endParaRPr lang="zh-CN" altLang="en-US" sz="3200" dirty="0">
              <a:solidFill>
                <a:schemeClr val="bg1"/>
              </a:solidFill>
              <a:latin typeface="思源黑体 ExtraLight" panose="020B0200000000000000" pitchFamily="34" charset="-122"/>
              <a:ea typeface="思源黑体 ExtraLight" panose="020B0200000000000000" pitchFamily="34" charset="-122"/>
              <a:sym typeface="思源黑体 ExtraLight" panose="020B02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458335" y="4685030"/>
            <a:ext cx="3695700" cy="175323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spAutoFit/>
          </a:bodyPr>
          <a:p>
            <a:pPr algn="just">
              <a:lnSpc>
                <a:spcPct val="150000"/>
              </a:lnSpc>
              <a:buFontTx/>
              <a:buNone/>
            </a:pPr>
            <a:r>
              <a:rPr lang="zh-CN" altLang="en-US" baseline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Calibri" panose="020F0502020204030204" charset="0"/>
              </a:rPr>
              <a:t>赛项</a:t>
            </a:r>
            <a:endParaRPr lang="zh-CN" altLang="en-US" baseline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  <a:p>
            <a:pPr algn="just">
              <a:lnSpc>
                <a:spcPct val="150000"/>
              </a:lnSpc>
              <a:buFontTx/>
              <a:buNone/>
            </a:pPr>
            <a:r>
              <a:rPr lang="zh-CN" altLang="en-US" baseline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Calibri" panose="020F0502020204030204" charset="0"/>
              </a:rPr>
              <a:t>赛道：</a:t>
            </a:r>
            <a:endParaRPr lang="zh-CN" altLang="en-US" baseline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  <a:p>
            <a:pPr algn="just">
              <a:lnSpc>
                <a:spcPct val="150000"/>
              </a:lnSpc>
              <a:buFontTx/>
              <a:buNone/>
            </a:pPr>
            <a:r>
              <a:rPr lang="zh-CN" altLang="en-US" baseline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Calibri" panose="020F0502020204030204" charset="0"/>
              </a:rPr>
              <a:t>负责人：</a:t>
            </a:r>
            <a:endParaRPr lang="zh-CN" altLang="en-US" baseline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  <a:p>
            <a:pPr algn="just">
              <a:lnSpc>
                <a:spcPct val="150000"/>
              </a:lnSpc>
              <a:buFontTx/>
              <a:buNone/>
            </a:pPr>
            <a:r>
              <a:rPr lang="zh-CN" altLang="en-US" baseline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Calibri" panose="020F0502020204030204" charset="0"/>
              </a:rPr>
              <a:t>联系方式</a:t>
            </a:r>
            <a:endParaRPr lang="zh-CN" altLang="en-US" baseline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2000">
              <a:srgbClr val="04031F"/>
            </a:gs>
            <a:gs pos="100000">
              <a:srgbClr val="001B4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0d0bc2220a1616e2d20be87bfafb4c77d16a807661f6-f5NYFX_fw1200"/>
          <p:cNvPicPr>
            <a:picLocks noChangeAspect="1"/>
          </p:cNvPicPr>
          <p:nvPr/>
        </p:nvPicPr>
        <p:blipFill>
          <a:blip r:embed="rId1">
            <a:alphaModFix amt="40000"/>
          </a:blip>
          <a:stretch>
            <a:fillRect/>
          </a:stretch>
        </p:blipFill>
        <p:spPr>
          <a:xfrm flipH="1">
            <a:off x="8646160" y="1338580"/>
            <a:ext cx="2907030" cy="4901565"/>
          </a:xfrm>
          <a:prstGeom prst="rect">
            <a:avLst/>
          </a:prstGeom>
        </p:spPr>
      </p:pic>
      <p:pic>
        <p:nvPicPr>
          <p:cNvPr id="5" name="图片 4" descr="22435acd4835e1550c0483b74253d4ea86b2d84e11bdff-oNuiqf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2890520"/>
            <a:ext cx="4117975" cy="3967480"/>
          </a:xfrm>
          <a:prstGeom prst="rect">
            <a:avLst/>
          </a:prstGeom>
        </p:spPr>
      </p:pic>
      <p:pic>
        <p:nvPicPr>
          <p:cNvPr id="4" name="图片 3" descr="7101c74ad11099dbf2b7fda08356d876158354fc7f4e8-Kfar8R_fw1200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2660650" y="0"/>
            <a:ext cx="6870065" cy="6858000"/>
          </a:xfrm>
          <a:prstGeom prst="rect">
            <a:avLst/>
          </a:prstGeom>
        </p:spPr>
      </p:pic>
      <p:pic>
        <p:nvPicPr>
          <p:cNvPr id="3" name="图片 2" descr="气泡"/>
          <p:cNvPicPr>
            <a:picLocks noChangeAspect="1"/>
          </p:cNvPicPr>
          <p:nvPr/>
        </p:nvPicPr>
        <p:blipFill>
          <a:blip r:embed="rId4"/>
          <a:srcRect t="13009" b="6213"/>
          <a:stretch>
            <a:fillRect/>
          </a:stretch>
        </p:blipFill>
        <p:spPr>
          <a:xfrm>
            <a:off x="192405" y="60960"/>
            <a:ext cx="11807825" cy="67360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922905" y="514350"/>
            <a:ext cx="3621405" cy="521970"/>
          </a:xfrm>
          <a:prstGeom prst="rect">
            <a:avLst/>
          </a:prstGeom>
          <a:noFill/>
          <a:effectLst>
            <a:outerShdw blurRad="88900" dist="63500" dir="2700000" algn="tl" rotWithShape="0">
              <a:schemeClr val="accent2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项目概况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-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项目整体情况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89060" y="267335"/>
            <a:ext cx="25641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bg2">
                    <a:lumMod val="50000"/>
                  </a:schemeClr>
                </a:solidFill>
              </a:rPr>
              <a:t>博士后创新创业大赛</a:t>
            </a:r>
            <a:endParaRPr lang="zh-CN" altLang="en-US" sz="2000" b="1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2000">
              <a:srgbClr val="04031F"/>
            </a:gs>
            <a:gs pos="100000">
              <a:srgbClr val="001B4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0d0bc2220a1616e2d20be87bfafb4c77d16a807661f6-f5NYFX_fw1200"/>
          <p:cNvPicPr>
            <a:picLocks noChangeAspect="1"/>
          </p:cNvPicPr>
          <p:nvPr/>
        </p:nvPicPr>
        <p:blipFill>
          <a:blip r:embed="rId1">
            <a:alphaModFix amt="40000"/>
          </a:blip>
          <a:stretch>
            <a:fillRect/>
          </a:stretch>
        </p:blipFill>
        <p:spPr>
          <a:xfrm flipH="1">
            <a:off x="8646160" y="1338580"/>
            <a:ext cx="2907030" cy="4901565"/>
          </a:xfrm>
          <a:prstGeom prst="rect">
            <a:avLst/>
          </a:prstGeom>
        </p:spPr>
      </p:pic>
      <p:pic>
        <p:nvPicPr>
          <p:cNvPr id="5" name="图片 4" descr="22435acd4835e1550c0483b74253d4ea86b2d84e11bdff-oNuiqf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2890520"/>
            <a:ext cx="4117975" cy="3967480"/>
          </a:xfrm>
          <a:prstGeom prst="rect">
            <a:avLst/>
          </a:prstGeom>
        </p:spPr>
      </p:pic>
      <p:pic>
        <p:nvPicPr>
          <p:cNvPr id="4" name="图片 3" descr="7101c74ad11099dbf2b7fda08356d876158354fc7f4e8-Kfar8R_fw1200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2660650" y="0"/>
            <a:ext cx="6870065" cy="6858000"/>
          </a:xfrm>
          <a:prstGeom prst="rect">
            <a:avLst/>
          </a:prstGeom>
        </p:spPr>
      </p:pic>
      <p:pic>
        <p:nvPicPr>
          <p:cNvPr id="3" name="图片 2" descr="气泡"/>
          <p:cNvPicPr>
            <a:picLocks noChangeAspect="1"/>
          </p:cNvPicPr>
          <p:nvPr/>
        </p:nvPicPr>
        <p:blipFill>
          <a:blip r:embed="rId4"/>
          <a:srcRect t="13009" b="6213"/>
          <a:stretch>
            <a:fillRect/>
          </a:stretch>
        </p:blipFill>
        <p:spPr>
          <a:xfrm>
            <a:off x="192405" y="60960"/>
            <a:ext cx="11807825" cy="67360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922905" y="514350"/>
            <a:ext cx="3621405" cy="521970"/>
          </a:xfrm>
          <a:prstGeom prst="rect">
            <a:avLst/>
          </a:prstGeom>
          <a:noFill/>
          <a:effectLst>
            <a:outerShdw blurRad="88900" dist="63500" dir="2700000" algn="tl" rotWithShape="0">
              <a:schemeClr val="accent2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项目概况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-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企业发展情况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99220" y="267335"/>
            <a:ext cx="25539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bg2">
                    <a:lumMod val="50000"/>
                  </a:schemeClr>
                </a:solidFill>
              </a:rPr>
              <a:t>博士后创新创业大赛</a:t>
            </a:r>
            <a:endParaRPr lang="zh-CN" altLang="en-US" sz="2000" b="1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2000">
              <a:srgbClr val="04031F"/>
            </a:gs>
            <a:gs pos="100000">
              <a:srgbClr val="001B4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0d0bc2220a1616e2d20be87bfafb4c77d16a807661f6-f5NYFX_fw1200"/>
          <p:cNvPicPr>
            <a:picLocks noChangeAspect="1"/>
          </p:cNvPicPr>
          <p:nvPr/>
        </p:nvPicPr>
        <p:blipFill>
          <a:blip r:embed="rId1">
            <a:alphaModFix amt="40000"/>
          </a:blip>
          <a:stretch>
            <a:fillRect/>
          </a:stretch>
        </p:blipFill>
        <p:spPr>
          <a:xfrm flipH="1">
            <a:off x="8646160" y="1338580"/>
            <a:ext cx="2907030" cy="4901565"/>
          </a:xfrm>
          <a:prstGeom prst="rect">
            <a:avLst/>
          </a:prstGeom>
        </p:spPr>
      </p:pic>
      <p:pic>
        <p:nvPicPr>
          <p:cNvPr id="5" name="图片 4" descr="22435acd4835e1550c0483b74253d4ea86b2d84e11bdff-oNuiqf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2890520"/>
            <a:ext cx="4117975" cy="3967480"/>
          </a:xfrm>
          <a:prstGeom prst="rect">
            <a:avLst/>
          </a:prstGeom>
        </p:spPr>
      </p:pic>
      <p:pic>
        <p:nvPicPr>
          <p:cNvPr id="4" name="图片 3" descr="7101c74ad11099dbf2b7fda08356d876158354fc7f4e8-Kfar8R_fw1200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2660650" y="0"/>
            <a:ext cx="6870065" cy="6858000"/>
          </a:xfrm>
          <a:prstGeom prst="rect">
            <a:avLst/>
          </a:prstGeom>
        </p:spPr>
      </p:pic>
      <p:pic>
        <p:nvPicPr>
          <p:cNvPr id="3" name="图片 2" descr="气泡"/>
          <p:cNvPicPr>
            <a:picLocks noChangeAspect="1"/>
          </p:cNvPicPr>
          <p:nvPr/>
        </p:nvPicPr>
        <p:blipFill>
          <a:blip r:embed="rId4"/>
          <a:srcRect t="13009" b="6213"/>
          <a:stretch>
            <a:fillRect/>
          </a:stretch>
        </p:blipFill>
        <p:spPr>
          <a:xfrm>
            <a:off x="192405" y="60960"/>
            <a:ext cx="11807825" cy="67360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22905" y="504825"/>
            <a:ext cx="1605280" cy="521970"/>
          </a:xfrm>
          <a:prstGeom prst="rect">
            <a:avLst/>
          </a:prstGeom>
          <a:noFill/>
          <a:effectLst>
            <a:outerShdw blurRad="88900" dist="63500" dir="2700000" algn="tl" rotWithShape="0">
              <a:schemeClr val="accent2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服务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需求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32660" y="2388870"/>
            <a:ext cx="7937500" cy="306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200"/>
              <a:t>       </a:t>
            </a:r>
            <a:r>
              <a:rPr lang="zh-CN" altLang="en-US" sz="3200"/>
              <a:t>您</a:t>
            </a:r>
            <a:r>
              <a:rPr lang="zh-CN" altLang="en-US" sz="3200"/>
              <a:t>的创业服务需求，包括但不限于资本对接、知识产权、人才招聘、技术合作、市场渠道资源等，供大赛期间及赛后推进成果转化对接时参考。</a:t>
            </a:r>
            <a:endParaRPr lang="zh-CN" altLang="en-US" sz="3200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8989060" y="267335"/>
            <a:ext cx="25641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bg2">
                    <a:lumMod val="50000"/>
                  </a:schemeClr>
                </a:solidFill>
              </a:rPr>
              <a:t>博士后创新创业大赛</a:t>
            </a:r>
            <a:endParaRPr lang="zh-CN" altLang="en-US" sz="2000" b="1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2000">
              <a:srgbClr val="04031F"/>
            </a:gs>
            <a:gs pos="100000">
              <a:srgbClr val="001B4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0d0bc2220a1616e2d20be87bfafb4c77d16a807661f6-f5NYFX_fw1200"/>
          <p:cNvPicPr>
            <a:picLocks noChangeAspect="1"/>
          </p:cNvPicPr>
          <p:nvPr/>
        </p:nvPicPr>
        <p:blipFill>
          <a:blip r:embed="rId1">
            <a:alphaModFix amt="40000"/>
          </a:blip>
          <a:stretch>
            <a:fillRect/>
          </a:stretch>
        </p:blipFill>
        <p:spPr>
          <a:xfrm flipH="1">
            <a:off x="8646160" y="1338580"/>
            <a:ext cx="2907030" cy="4901565"/>
          </a:xfrm>
          <a:prstGeom prst="rect">
            <a:avLst/>
          </a:prstGeom>
        </p:spPr>
      </p:pic>
      <p:pic>
        <p:nvPicPr>
          <p:cNvPr id="5" name="图片 4" descr="22435acd4835e1550c0483b74253d4ea86b2d84e11bdff-oNuiqf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2890520"/>
            <a:ext cx="4117975" cy="3967480"/>
          </a:xfrm>
          <a:prstGeom prst="rect">
            <a:avLst/>
          </a:prstGeom>
        </p:spPr>
      </p:pic>
      <p:pic>
        <p:nvPicPr>
          <p:cNvPr id="4" name="图片 3" descr="7101c74ad11099dbf2b7fda08356d876158354fc7f4e8-Kfar8R_fw1200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2660650" y="0"/>
            <a:ext cx="6870065" cy="6858000"/>
          </a:xfrm>
          <a:prstGeom prst="rect">
            <a:avLst/>
          </a:prstGeom>
        </p:spPr>
      </p:pic>
      <p:pic>
        <p:nvPicPr>
          <p:cNvPr id="3" name="图片 2" descr="气泡"/>
          <p:cNvPicPr>
            <a:picLocks noChangeAspect="1"/>
          </p:cNvPicPr>
          <p:nvPr/>
        </p:nvPicPr>
        <p:blipFill>
          <a:blip r:embed="rId4"/>
          <a:srcRect t="13009" b="6213"/>
          <a:stretch>
            <a:fillRect/>
          </a:stretch>
        </p:blipFill>
        <p:spPr>
          <a:xfrm>
            <a:off x="192405" y="60960"/>
            <a:ext cx="11807825" cy="67360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03655" y="2767965"/>
            <a:ext cx="97993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8000" b="1">
                <a:solidFill>
                  <a:schemeClr val="bg1"/>
                </a:solidFill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结束语：口号或</a:t>
            </a:r>
            <a:r>
              <a:rPr lang="zh-CN" sz="8000" b="1">
                <a:solidFill>
                  <a:schemeClr val="bg1"/>
                </a:solidFill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目标</a:t>
            </a:r>
            <a:endParaRPr lang="zh-CN" sz="8000" b="1">
              <a:solidFill>
                <a:schemeClr val="bg1"/>
              </a:solidFill>
              <a:effectLst/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22905" y="504825"/>
            <a:ext cx="1249680" cy="521970"/>
          </a:xfrm>
          <a:prstGeom prst="rect">
            <a:avLst/>
          </a:prstGeom>
          <a:noFill/>
          <a:effectLst>
            <a:outerShdw blurRad="88900" dist="63500" dir="2700000" algn="tl" rotWithShape="0">
              <a:schemeClr val="accent2">
                <a:alpha val="40000"/>
              </a:schemeClr>
            </a:outerShdw>
          </a:effectLst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结束语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8989060" y="267335"/>
            <a:ext cx="25641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bg2">
                    <a:lumMod val="50000"/>
                  </a:schemeClr>
                </a:solidFill>
              </a:rPr>
              <a:t>博士后创新创业大赛</a:t>
            </a:r>
            <a:endParaRPr lang="zh-CN" altLang="en-US" sz="2000" b="1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COMMONDATA" val="eyJoZGlkIjoiZTIyNGY0MTg2OWYxNmNlNGY1ZGIxYWUxZGM2NzZmM2QifQ=="/>
  <p:tag name="KSO_WPP_MARK_KEY" val="57a8ddda-c1f2-44bb-846a-d5a15c5972c3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WPS 演示</Application>
  <PresentationFormat>宽屏</PresentationFormat>
  <Paragraphs>29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思源黑体 ExtraLight</vt:lpstr>
      <vt:lpstr>黑体</vt:lpstr>
      <vt:lpstr>方正兰亭细黑_GBK_M</vt:lpstr>
      <vt:lpstr>Calibri</vt:lpstr>
      <vt:lpstr>微软雅黑</vt:lpstr>
      <vt:lpstr>楷体</vt:lpstr>
      <vt:lpstr>Arial Unicode MS</vt:lpstr>
      <vt:lpstr>思源黑体 CN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如沐春风</cp:lastModifiedBy>
  <cp:revision>191</cp:revision>
  <dcterms:created xsi:type="dcterms:W3CDTF">2019-06-19T02:08:00Z</dcterms:created>
  <dcterms:modified xsi:type="dcterms:W3CDTF">2023-05-08T07:55:33Z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2FF98E6D32694235BC4C10E64CA85168_12</vt:lpwstr>
  </property>
</Properties>
</file>